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D9C3DC-422A-499B-A6D6-2BF36795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Template: Priorisierung der Maßnahmen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AC155C-E9CD-49F4-95A7-946356D37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4826" r="6931" b="25741"/>
          <a:stretch/>
        </p:blipFill>
        <p:spPr>
          <a:xfrm>
            <a:off x="1785068" y="1387503"/>
            <a:ext cx="7820108" cy="4504414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6340712-2384-4B8E-B0B4-40A1579009C5}"/>
              </a:ext>
            </a:extLst>
          </p:cNvPr>
          <p:cNvCxnSpPr/>
          <p:nvPr/>
        </p:nvCxnSpPr>
        <p:spPr>
          <a:xfrm flipV="1">
            <a:off x="1773246" y="1380309"/>
            <a:ext cx="7882" cy="4508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BE6D925-46A5-4372-884C-6F9D61AE9372}"/>
              </a:ext>
            </a:extLst>
          </p:cNvPr>
          <p:cNvCxnSpPr>
            <a:cxnSpLocks/>
          </p:cNvCxnSpPr>
          <p:nvPr/>
        </p:nvCxnSpPr>
        <p:spPr>
          <a:xfrm>
            <a:off x="1764506" y="5889247"/>
            <a:ext cx="78497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497B44F-5FEB-4D6B-8803-C5CBDE4FADD2}"/>
              </a:ext>
            </a:extLst>
          </p:cNvPr>
          <p:cNvSpPr txBox="1"/>
          <p:nvPr/>
        </p:nvSpPr>
        <p:spPr>
          <a:xfrm>
            <a:off x="4790485" y="5988033"/>
            <a:ext cx="23021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/>
              <a:t>Zeitliche Ausrichtung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B397C4-2F20-42E7-88DA-1B3E4D345422}"/>
              </a:ext>
            </a:extLst>
          </p:cNvPr>
          <p:cNvSpPr txBox="1"/>
          <p:nvPr/>
        </p:nvSpPr>
        <p:spPr>
          <a:xfrm>
            <a:off x="817852" y="3450792"/>
            <a:ext cx="1248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/>
              <a:t>Priorität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BF0E38-DC06-40B0-9AD9-18E50DE4AF88}"/>
              </a:ext>
            </a:extLst>
          </p:cNvPr>
          <p:cNvSpPr txBox="1"/>
          <p:nvPr/>
        </p:nvSpPr>
        <p:spPr>
          <a:xfrm>
            <a:off x="1111395" y="1633538"/>
            <a:ext cx="6618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hoch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D43B0A-100F-438B-BA9D-ACD1427EEC89}"/>
              </a:ext>
            </a:extLst>
          </p:cNvPr>
          <p:cNvSpPr txBox="1"/>
          <p:nvPr/>
        </p:nvSpPr>
        <p:spPr>
          <a:xfrm>
            <a:off x="1027689" y="5499463"/>
            <a:ext cx="6688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niedrig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CC01F2-C33C-444E-82B1-51A0D5F76A29}"/>
              </a:ext>
            </a:extLst>
          </p:cNvPr>
          <p:cNvSpPr txBox="1"/>
          <p:nvPr/>
        </p:nvSpPr>
        <p:spPr>
          <a:xfrm>
            <a:off x="2133600" y="5965371"/>
            <a:ext cx="15396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kurzfristig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EC11BA6-7E9F-49FF-A267-BE0512744EEF}"/>
              </a:ext>
            </a:extLst>
          </p:cNvPr>
          <p:cNvSpPr txBox="1"/>
          <p:nvPr/>
        </p:nvSpPr>
        <p:spPr>
          <a:xfrm>
            <a:off x="8231052" y="5965371"/>
            <a:ext cx="15396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langfristig</a:t>
            </a:r>
          </a:p>
        </p:txBody>
      </p:sp>
      <p:sp>
        <p:nvSpPr>
          <p:cNvPr id="18" name="Gefaltete Ecke 14">
            <a:extLst>
              <a:ext uri="{FF2B5EF4-FFF2-40B4-BE49-F238E27FC236}">
                <a16:creationId xmlns:a16="http://schemas.microsoft.com/office/drawing/2014/main" id="{402DCAA3-30A8-4F98-AECE-8AEF25A3B586}"/>
              </a:ext>
            </a:extLst>
          </p:cNvPr>
          <p:cNvSpPr/>
          <p:nvPr/>
        </p:nvSpPr>
        <p:spPr>
          <a:xfrm>
            <a:off x="6096000" y="2449456"/>
            <a:ext cx="1353700" cy="1053738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Maßnahme 3</a:t>
            </a:r>
          </a:p>
        </p:txBody>
      </p:sp>
      <p:sp>
        <p:nvSpPr>
          <p:cNvPr id="19" name="Gefaltete Ecke 15">
            <a:extLst>
              <a:ext uri="{FF2B5EF4-FFF2-40B4-BE49-F238E27FC236}">
                <a16:creationId xmlns:a16="http://schemas.microsoft.com/office/drawing/2014/main" id="{0C606DB8-7734-44CE-B27A-C525BD958183}"/>
              </a:ext>
            </a:extLst>
          </p:cNvPr>
          <p:cNvSpPr/>
          <p:nvPr/>
        </p:nvSpPr>
        <p:spPr>
          <a:xfrm>
            <a:off x="4517787" y="4262433"/>
            <a:ext cx="1353700" cy="105373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Maßnahme 2</a:t>
            </a:r>
          </a:p>
        </p:txBody>
      </p:sp>
      <p:sp>
        <p:nvSpPr>
          <p:cNvPr id="20" name="Gefaltete Ecke 16">
            <a:extLst>
              <a:ext uri="{FF2B5EF4-FFF2-40B4-BE49-F238E27FC236}">
                <a16:creationId xmlns:a16="http://schemas.microsoft.com/office/drawing/2014/main" id="{98BF3FE2-1C56-49D2-9C0A-78B0F8981325}"/>
              </a:ext>
            </a:extLst>
          </p:cNvPr>
          <p:cNvSpPr/>
          <p:nvPr/>
        </p:nvSpPr>
        <p:spPr>
          <a:xfrm>
            <a:off x="2722768" y="2976325"/>
            <a:ext cx="1353700" cy="1053738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Maßnahme 1</a:t>
            </a:r>
          </a:p>
        </p:txBody>
      </p:sp>
      <p:pic>
        <p:nvPicPr>
          <p:cNvPr id="27" name="Grafik 2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8C3FB3-7A48-443A-8A13-DE2415052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C445AB4-1DCE-4E92-88D9-6F67D1D8B4DD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32855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33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Work Sans</vt:lpstr>
      <vt:lpstr>Office</vt:lpstr>
      <vt:lpstr>Template: Priorisierung der Maßnahmen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40</cp:revision>
  <dcterms:created xsi:type="dcterms:W3CDTF">2021-03-01T09:55:43Z</dcterms:created>
  <dcterms:modified xsi:type="dcterms:W3CDTF">2021-03-11T16:19:01Z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