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53FD17-397F-4C70-A101-A3BED782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Template: Kanban-Board</a:t>
            </a:r>
          </a:p>
        </p:txBody>
      </p:sp>
      <p:graphicFrame>
        <p:nvGraphicFramePr>
          <p:cNvPr id="31" name="Tabelle 31">
            <a:extLst>
              <a:ext uri="{FF2B5EF4-FFF2-40B4-BE49-F238E27FC236}">
                <a16:creationId xmlns:a16="http://schemas.microsoft.com/office/drawing/2014/main" id="{EB7B1D3E-28DD-465D-9EBD-49AFA4796544}"/>
              </a:ext>
            </a:extLst>
          </p:cNvPr>
          <p:cNvGraphicFramePr>
            <a:graphicFrameLocks noGrp="1"/>
          </p:cNvGraphicFramePr>
          <p:nvPr/>
        </p:nvGraphicFramePr>
        <p:xfrm>
          <a:off x="481477" y="1474153"/>
          <a:ext cx="10294473" cy="443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47">
                  <a:extLst>
                    <a:ext uri="{9D8B030D-6E8A-4147-A177-3AD203B41FA5}">
                      <a16:colId xmlns:a16="http://schemas.microsoft.com/office/drawing/2014/main" val="1413870476"/>
                    </a:ext>
                  </a:extLst>
                </a:gridCol>
                <a:gridCol w="3568264">
                  <a:extLst>
                    <a:ext uri="{9D8B030D-6E8A-4147-A177-3AD203B41FA5}">
                      <a16:colId xmlns:a16="http://schemas.microsoft.com/office/drawing/2014/main" val="711267511"/>
                    </a:ext>
                  </a:extLst>
                </a:gridCol>
                <a:gridCol w="2574131">
                  <a:extLst>
                    <a:ext uri="{9D8B030D-6E8A-4147-A177-3AD203B41FA5}">
                      <a16:colId xmlns:a16="http://schemas.microsoft.com/office/drawing/2014/main" val="3439024870"/>
                    </a:ext>
                  </a:extLst>
                </a:gridCol>
                <a:gridCol w="2574131">
                  <a:extLst>
                    <a:ext uri="{9D8B030D-6E8A-4147-A177-3AD203B41FA5}">
                      <a16:colId xmlns:a16="http://schemas.microsoft.com/office/drawing/2014/main" val="4143276198"/>
                    </a:ext>
                  </a:extLst>
                </a:gridCol>
              </a:tblGrid>
              <a:tr h="383517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Kanban-Board zu Projekt 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Aufgabe /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-do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 Bearbeitung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Erledigt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55839"/>
                  </a:ext>
                </a:extLst>
              </a:tr>
              <a:tr h="1137460">
                <a:tc>
                  <a:txBody>
                    <a:bodyPr/>
                    <a:lstStyle/>
                    <a:p>
                      <a:r>
                        <a:rPr lang="de-DE" sz="1400" dirty="0"/>
                        <a:t>Hohe Priorität / Dringend diese Woche</a:t>
                      </a:r>
                    </a:p>
                    <a:p>
                      <a:endParaRPr lang="de-DE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53430"/>
                  </a:ext>
                </a:extLst>
              </a:tr>
              <a:tr h="925282">
                <a:tc>
                  <a:txBody>
                    <a:bodyPr/>
                    <a:lstStyle/>
                    <a:p>
                      <a:r>
                        <a:rPr lang="de-DE" sz="1400" dirty="0"/>
                        <a:t>Projekt- </a:t>
                      </a:r>
                      <a:r>
                        <a:rPr lang="de-DE" sz="1400" dirty="0" err="1"/>
                        <a:t>baustein</a:t>
                      </a:r>
                      <a:r>
                        <a:rPr lang="de-DE" sz="1400" dirty="0"/>
                        <a:t> 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34281"/>
                  </a:ext>
                </a:extLst>
              </a:tr>
              <a:tr h="925282">
                <a:tc>
                  <a:txBody>
                    <a:bodyPr/>
                    <a:lstStyle/>
                    <a:p>
                      <a:r>
                        <a:rPr lang="de-DE" sz="1400" dirty="0"/>
                        <a:t>Projekt- </a:t>
                      </a:r>
                      <a:r>
                        <a:rPr lang="de-DE" sz="1400" dirty="0" err="1"/>
                        <a:t>baustein</a:t>
                      </a:r>
                      <a:r>
                        <a:rPr lang="de-DE" sz="1400" dirty="0"/>
                        <a:t> B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12642"/>
                  </a:ext>
                </a:extLst>
              </a:tr>
              <a:tr h="925282">
                <a:tc>
                  <a:txBody>
                    <a:bodyPr/>
                    <a:lstStyle/>
                    <a:p>
                      <a:r>
                        <a:rPr lang="de-DE" sz="1400" dirty="0"/>
                        <a:t>Projekt-baustein C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45187"/>
                  </a:ext>
                </a:extLst>
              </a:tr>
            </a:tbl>
          </a:graphicData>
        </a:graphic>
      </p:graphicFrame>
      <p:sp>
        <p:nvSpPr>
          <p:cNvPr id="32" name="Gefaltete Ecke 43">
            <a:extLst>
              <a:ext uri="{FF2B5EF4-FFF2-40B4-BE49-F238E27FC236}">
                <a16:creationId xmlns:a16="http://schemas.microsoft.com/office/drawing/2014/main" id="{721230B7-F93C-4901-BD27-07077DF0617A}"/>
              </a:ext>
            </a:extLst>
          </p:cNvPr>
          <p:cNvSpPr/>
          <p:nvPr/>
        </p:nvSpPr>
        <p:spPr>
          <a:xfrm>
            <a:off x="2724446" y="2327723"/>
            <a:ext cx="602365" cy="476106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efaltete Ecke 48">
            <a:extLst>
              <a:ext uri="{FF2B5EF4-FFF2-40B4-BE49-F238E27FC236}">
                <a16:creationId xmlns:a16="http://schemas.microsoft.com/office/drawing/2014/main" id="{9DF9EFEB-42DE-4489-A973-9AA47662DBAD}"/>
              </a:ext>
            </a:extLst>
          </p:cNvPr>
          <p:cNvSpPr/>
          <p:nvPr/>
        </p:nvSpPr>
        <p:spPr>
          <a:xfrm>
            <a:off x="3591134" y="2545224"/>
            <a:ext cx="602365" cy="476106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faltete Ecke 49">
            <a:extLst>
              <a:ext uri="{FF2B5EF4-FFF2-40B4-BE49-F238E27FC236}">
                <a16:creationId xmlns:a16="http://schemas.microsoft.com/office/drawing/2014/main" id="{90B95AB5-04BA-4CC7-BBFD-C2A6F2B13EDB}"/>
              </a:ext>
            </a:extLst>
          </p:cNvPr>
          <p:cNvSpPr/>
          <p:nvPr/>
        </p:nvSpPr>
        <p:spPr>
          <a:xfrm>
            <a:off x="3621973" y="5339148"/>
            <a:ext cx="602365" cy="47610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efaltete Ecke 50">
            <a:extLst>
              <a:ext uri="{FF2B5EF4-FFF2-40B4-BE49-F238E27FC236}">
                <a16:creationId xmlns:a16="http://schemas.microsoft.com/office/drawing/2014/main" id="{FF3652B0-FBCB-4CDF-8F9B-E505B221D93B}"/>
              </a:ext>
            </a:extLst>
          </p:cNvPr>
          <p:cNvSpPr/>
          <p:nvPr/>
        </p:nvSpPr>
        <p:spPr>
          <a:xfrm>
            <a:off x="6994357" y="2204374"/>
            <a:ext cx="602365" cy="476106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efaltete Ecke 51">
            <a:extLst>
              <a:ext uri="{FF2B5EF4-FFF2-40B4-BE49-F238E27FC236}">
                <a16:creationId xmlns:a16="http://schemas.microsoft.com/office/drawing/2014/main" id="{8BA331F1-56D0-47C9-8EB0-07418B8FE6F3}"/>
              </a:ext>
            </a:extLst>
          </p:cNvPr>
          <p:cNvSpPr/>
          <p:nvPr/>
        </p:nvSpPr>
        <p:spPr>
          <a:xfrm>
            <a:off x="6898735" y="4320670"/>
            <a:ext cx="602365" cy="476106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efaltete Ecke 54">
            <a:extLst>
              <a:ext uri="{FF2B5EF4-FFF2-40B4-BE49-F238E27FC236}">
                <a16:creationId xmlns:a16="http://schemas.microsoft.com/office/drawing/2014/main" id="{44B1193D-82AB-4689-84AC-5C41B03194A2}"/>
              </a:ext>
            </a:extLst>
          </p:cNvPr>
          <p:cNvSpPr/>
          <p:nvPr/>
        </p:nvSpPr>
        <p:spPr>
          <a:xfrm>
            <a:off x="9454877" y="2265680"/>
            <a:ext cx="602365" cy="476106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Gefaltete Ecke 55">
            <a:extLst>
              <a:ext uri="{FF2B5EF4-FFF2-40B4-BE49-F238E27FC236}">
                <a16:creationId xmlns:a16="http://schemas.microsoft.com/office/drawing/2014/main" id="{FEA1818A-3C5B-4CCC-9E44-B4E40D684D2C}"/>
              </a:ext>
            </a:extLst>
          </p:cNvPr>
          <p:cNvSpPr/>
          <p:nvPr/>
        </p:nvSpPr>
        <p:spPr>
          <a:xfrm>
            <a:off x="5959884" y="3336905"/>
            <a:ext cx="602365" cy="47610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5D86A55-6F12-446B-BB26-EAB265AD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1C7DF1A-2309-44B0-A270-01E6B9A9EC2D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359236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42</Words>
  <Application>Microsoft Office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Work Sans</vt:lpstr>
      <vt:lpstr>Office</vt:lpstr>
      <vt:lpstr>Template: Kanban-Board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41</cp:revision>
  <dcterms:created xsi:type="dcterms:W3CDTF">2021-03-01T09:55:43Z</dcterms:created>
  <dcterms:modified xsi:type="dcterms:W3CDTF">2021-03-11T16:19:15Z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